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1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813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251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27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40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667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08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7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16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51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783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34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84C-B9B1-4F9B-8402-1C53CE2297C4}" type="datetimeFigureOut">
              <a:rPr lang="en-CA" smtClean="0"/>
              <a:t>2/12/15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B4AA-8D77-40D3-9E10-50BE5D4590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95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gi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mtClean="0"/>
              <a:t>Photo Album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mtClean="0"/>
              <a:t>by Byron Leclair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4789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404_Strong_Relativity_Final_web_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06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746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925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16831302_04f00d9fd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36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13" y="0"/>
            <a:ext cx="10313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97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265 Edited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0"/>
            <a:ext cx="1032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15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5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21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uidconcepts Bose Reception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6250"/>
            <a:ext cx="12192000" cy="590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32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sler - ThinkPods - sep 2013 -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519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ys 012 Adj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88" y="0"/>
            <a:ext cx="10358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4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ys 038 Adj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0"/>
            <a:ext cx="9215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95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ffinHallNewsLab (6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38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{fluidconcepts - call center}_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5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ffinHallNewsLab (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95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25" y="0"/>
            <a:ext cx="10318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01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9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16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62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43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02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1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77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62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59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4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425"/>
            <a:ext cx="12192000" cy="640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69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18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29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8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0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erix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56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M LA (39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21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55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8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8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48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377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23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52 Ymca Finley 20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24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968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678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810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-BlueYield_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64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loo - Porter Library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991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ference Room (3rd proof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" y="0"/>
            <a:ext cx="10729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517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Stations v1 (3rd proof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5" y="0"/>
            <a:ext cx="10483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852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 Stations v2 (2nd proof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155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 Office LA (29)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924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 Office LA (80)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713" y="0"/>
            <a:ext cx="9172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3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316_Strong_Relativity_Final_web_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88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560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149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9And9more_fused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346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70And9more_fused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75" y="0"/>
            <a:ext cx="10279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4868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99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5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 Milton Library - Cop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8663"/>
            <a:ext cx="12192000" cy="540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339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1790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tsap bank july 2014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787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M LA (51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13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en Area HQ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586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63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316_Strong_Relativity_Final_web_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68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94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hanka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38" y="0"/>
            <a:ext cx="1024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053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x Logi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638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061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350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053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EI San Francisco 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5628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1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214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5877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14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316_Strong_Relativity_Final_web_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922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3 - Copy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7009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8" y="0"/>
            <a:ext cx="10296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2269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272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6446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2797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143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6362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-Unitas_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56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_SparkNet_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972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_SparkNet_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89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316_Strong_Relativity_Final_web_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28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ngProject_SparkNet_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397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s Pods 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2217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 of Mont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5833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bMetro_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99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27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6624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6698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C Reception desk feb 20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78132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er 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7538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ivity-Media-Strong_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463" y="0"/>
            <a:ext cx="9107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592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60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404_Strong_Relativity_Final_web_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3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8476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14_1050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20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609_2101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182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1308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438" y="0"/>
            <a:ext cx="5443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2293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0870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06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038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8841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8632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2710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9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93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</Words>
  <Application>Microsoft Macintosh PowerPoint</Application>
  <PresentationFormat>Custom</PresentationFormat>
  <Paragraphs>2</Paragraphs>
  <Slides>101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Byron Leclair</dc:creator>
  <cp:lastModifiedBy>Jose Ponce</cp:lastModifiedBy>
  <cp:revision>6</cp:revision>
  <dcterms:created xsi:type="dcterms:W3CDTF">2015-02-11T15:46:04Z</dcterms:created>
  <dcterms:modified xsi:type="dcterms:W3CDTF">2015-02-13T05:15:45Z</dcterms:modified>
</cp:coreProperties>
</file>